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6" r:id="rId5"/>
    <p:sldId id="260" r:id="rId6"/>
    <p:sldId id="273" r:id="rId7"/>
    <p:sldId id="278" r:id="rId8"/>
    <p:sldId id="264" r:id="rId9"/>
    <p:sldId id="271" r:id="rId10"/>
    <p:sldId id="272" r:id="rId11"/>
    <p:sldId id="28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9FA75-FFBF-4A50-B8F9-5006D1460561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7494-9A94-4C55-8F22-E69DB1503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B7494-9A94-4C55-8F22-E69DB15039E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1.jpeg"/><Relationship Id="rId21" Type="http://schemas.openxmlformats.org/officeDocument/2006/relationships/image" Target="../media/image21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1" Type="http://schemas.openxmlformats.org/officeDocument/2006/relationships/audio" Target="file:///D:\&#1057;&#1042;&#1045;&#1058;&#1040;\&#1088;&#1072;&#1073;&#1086;&#1090;&#1072;%20&#1085;&#1072;%202013-14%20&#1075;&#1086;&#1076;\&#1082;&#1086;&#1085;&#1082;&#1091;&#1088;&#1089;&#1099;%20&#1089;%20&#1088;&#1077;&#1073;&#1103;&#1090;&#1072;&#1084;&#1080;\&#1089;&#1087;&#1086;&#1088;&#1090;-&#1072;&#1083;&#1100;&#1090;&#1077;&#1088;&#1085;&#1072;&#1090;&#1080;&#1074;&#1072;\&#1057;&#1087;&#1086;&#1088;&#1090;%20-%20&#1101;&#1090;&#1086;%20&#1078;&#1080;&#1079;&#1085;&#1100;\&#1050;&#1083;&#1072;&#1089;&#1089;&#1080;&#1082;&#1072;%20&#1074;%20&#1089;&#1086;&#1074;&#1088;&#1077;&#1084;&#1077;&#1085;&#1085;&#1086;&#1081;%20&#1086;&#1073;&#1088;&#1072;&#1073;&#1086;&#1090;&#1082;&#1077;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gi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1026" name="Picture 2" descr="http://dumskaya.net/pics/apicturepicture21136_4741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928670"/>
            <a:ext cx="4073628" cy="2736968"/>
          </a:xfrm>
          <a:prstGeom prst="ellipse">
            <a:avLst/>
          </a:prstGeom>
          <a:noFill/>
        </p:spPr>
      </p:pic>
      <p:pic>
        <p:nvPicPr>
          <p:cNvPr id="1028" name="Picture 4" descr="http://www.tumix.ru/data/content/4778.image00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00372"/>
            <a:ext cx="3000396" cy="3600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857232"/>
            <a:ext cx="4357718" cy="92869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C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порт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928802"/>
            <a:ext cx="4286280" cy="1214446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это жизнь!!!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---</a:t>
            </a:r>
            <a:endParaRPr lang="ru-RU" sz="9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3571876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Выполнил:</a:t>
            </a:r>
            <a:endParaRPr lang="en-US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Титов Андрей,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ученик 11 класса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Руководитель: </a:t>
            </a:r>
          </a:p>
          <a:p>
            <a:r>
              <a:rPr lang="ru-RU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Блудова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Светлана Игоревна,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педагог </a:t>
            </a:r>
            <a:r>
              <a:rPr lang="ru-RU" sz="3200" b="1" dirty="0" err="1" smtClean="0">
                <a:solidFill>
                  <a:srgbClr val="FFFF00"/>
                </a:solidFill>
                <a:latin typeface="Monotype Corsiva" pitchFamily="66" charset="0"/>
              </a:rPr>
              <a:t>доп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 .образования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0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002060"/>
                </a:solidFill>
                <a:latin typeface="Monotype Corsiva" pitchFamily="66" charset="0"/>
              </a:rPr>
              <a:t>Муниципальное  образовательное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учреждение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«Средняя общеобразовательная школа № 6»,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г. Тихвин Ленинградской области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7929618" cy="726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спорте, как и в жизни, есть…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285992"/>
            <a:ext cx="3357586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трудности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artsides.ru/big/item_500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2500330" cy="2175128"/>
          </a:xfrm>
          <a:prstGeom prst="rect">
            <a:avLst/>
          </a:prstGeom>
          <a:noFill/>
        </p:spPr>
      </p:pic>
      <p:pic>
        <p:nvPicPr>
          <p:cNvPr id="28678" name="Picture 6" descr="http://mahalla1.ru/wp-content/uploads/2012/02/mogila-neizvestnomu-soldatu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1357298"/>
            <a:ext cx="2300917" cy="2500330"/>
          </a:xfrm>
          <a:prstGeom prst="rect">
            <a:avLst/>
          </a:prstGeom>
          <a:noFill/>
        </p:spPr>
      </p:pic>
      <p:pic>
        <p:nvPicPr>
          <p:cNvPr id="7" name="Picture 4" descr="http://www.e-text.ru/uploads/catalog/3810_1_m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3643314"/>
            <a:ext cx="2928926" cy="2921766"/>
          </a:xfrm>
          <a:prstGeom prst="rect">
            <a:avLst/>
          </a:prstGeom>
          <a:noFill/>
        </p:spPr>
      </p:pic>
      <p:pic>
        <p:nvPicPr>
          <p:cNvPr id="8" name="Picture 2" descr="http://sportanalytic.com/uploads/images/default/427329-30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52" y="3714752"/>
            <a:ext cx="3286148" cy="26312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5000636"/>
            <a:ext cx="3714776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возможности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6429420" cy="51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Выбор за тобой!!!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rosukrinform.com/media/k2/items/cache/89c69fcb5e8ea9036eeec8a45f98843c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3936093" cy="2957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http://www.klbviktoria.com/assets/images/oktabria%202/runner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483355"/>
            <a:ext cx="3643338" cy="308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86314" y="1785926"/>
            <a:ext cx="3286148" cy="5122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ждать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4429156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 действовать!!!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babnikov.ru/wp-content/uploads/2013/05/wpid-tawplGrChE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00108"/>
            <a:ext cx="3981450" cy="3886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1643050"/>
            <a:ext cx="3581424" cy="8074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Потерять себя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682" y="4938722"/>
            <a:ext cx="4429156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 стать личностью!!!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static.diary.ru/userdir/6/1/8/2/618285/2964213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3286124"/>
            <a:ext cx="2857520" cy="337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938714" y="1785926"/>
            <a:ext cx="3286148" cy="6646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Опустить руки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club.foto.ru/gallery/images/photo/2011/09/07/18359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7" y="1071546"/>
            <a:ext cx="377498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re-port.ru/uploads/photos/large/173519179750b7225cbcdd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33359" y="3571876"/>
            <a:ext cx="402492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85720" y="5143512"/>
            <a:ext cx="4429156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или стать успешным!!!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38916" name="Picture 4" descr="http://stat20.privet.ru/lr/0c0334b401ce9a5407e9591943b7a8e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1071546"/>
            <a:ext cx="5715040" cy="4294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572428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Прими верное решение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572140"/>
            <a:ext cx="7572428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него зависит твоя жизнь!!!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357430"/>
            <a:ext cx="8429684" cy="2286016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спорте – все , как в жизни!!!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stat17.privet.ru/lr/0917ed3343a4a2b6db16c38405a5b4a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85728"/>
            <a:ext cx="3643338" cy="2737537"/>
          </a:xfrm>
          <a:prstGeom prst="rect">
            <a:avLst/>
          </a:prstGeom>
          <a:noFill/>
        </p:spPr>
      </p:pic>
      <p:pic>
        <p:nvPicPr>
          <p:cNvPr id="28682" name="Picture 10" descr="http://www.lentachel.ru/image/MPSeD2AVyLsYT5CY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500438"/>
            <a:ext cx="3286148" cy="315470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57422" y="142852"/>
            <a:ext cx="5214974" cy="512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Есть…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571612"/>
            <a:ext cx="3214710" cy="714380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Старт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://coolclip.ru/albums/people/people%20clip/normal_people%20clip%2009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00364" y="642918"/>
            <a:ext cx="3643375" cy="2357430"/>
          </a:xfrm>
          <a:prstGeom prst="rect">
            <a:avLst/>
          </a:prstGeom>
          <a:noFill/>
        </p:spPr>
      </p:pic>
      <p:pic>
        <p:nvPicPr>
          <p:cNvPr id="13" name="Picture 2" descr="http://www.papinbag.ru/p/pg/1189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928670"/>
            <a:ext cx="2723994" cy="21710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4876" y="5786454"/>
            <a:ext cx="3714776" cy="785818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Финиш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personal-trainer-kiel.de/blog/wp-content/uploads/2011/12/fotolia_11360238_xs.jpg?w=300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3143248"/>
            <a:ext cx="4743483" cy="2964677"/>
          </a:xfrm>
          <a:prstGeom prst="rect">
            <a:avLst/>
          </a:prstGeom>
          <a:noFill/>
        </p:spPr>
      </p:pic>
      <p:pic>
        <p:nvPicPr>
          <p:cNvPr id="16" name="Picture 4" descr="http://www.cityclinic.com.ua/img/pages/excess-weight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2714620"/>
            <a:ext cx="4429156" cy="2934316"/>
          </a:xfrm>
          <a:prstGeom prst="ellipse">
            <a:avLst/>
          </a:prstGeom>
          <a:noFill/>
        </p:spPr>
      </p:pic>
      <p:pic>
        <p:nvPicPr>
          <p:cNvPr id="17" name="Picture 2" descr="http://befocus.ru/images/stories/2011/03/fig_ka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85720" y="785794"/>
            <a:ext cx="2071702" cy="276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http://www.gazetairkutsk.ru/wp-content/uploads/2010/01/130219_1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1" y="642918"/>
            <a:ext cx="2214578" cy="2832439"/>
          </a:xfrm>
          <a:prstGeom prst="rect">
            <a:avLst/>
          </a:prstGeom>
          <a:noFill/>
        </p:spPr>
      </p:pic>
      <p:pic>
        <p:nvPicPr>
          <p:cNvPr id="19" name="Picture 4" descr="http://don-news.net/images/stories/zh1/a28072990f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46694" y="807776"/>
            <a:ext cx="3683024" cy="254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14282" y="3571876"/>
            <a:ext cx="3571900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взлеты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3571876"/>
            <a:ext cx="4643470" cy="7143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падения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 descr="http://img.irtve.es/imagenes/yelena-isinbayeva-superando-liston/125345738631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2" y="4374379"/>
            <a:ext cx="3071834" cy="228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http://img0.liveinternet.ru/images/attach/c/0/32/53/32053641_952926.jpg"/>
          <p:cNvPicPr>
            <a:picLocks noChangeAspect="1" noChangeArrowheads="1"/>
          </p:cNvPicPr>
          <p:nvPr/>
        </p:nvPicPr>
        <p:blipFill>
          <a:blip r:embed="rId14" cstate="email"/>
          <a:srcRect t="-1833"/>
          <a:stretch>
            <a:fillRect/>
          </a:stretch>
        </p:blipFill>
        <p:spPr bwMode="auto">
          <a:xfrm>
            <a:off x="3357554" y="4357694"/>
            <a:ext cx="2437322" cy="227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4" descr="http://www.zagony.ru/admin_new/foto/2010-2-18/1266484697/padenija_figuristov_v_vankuvere_14_foto_4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896580" y="4429132"/>
            <a:ext cx="3033138" cy="2226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428596" y="3132000"/>
            <a:ext cx="2000264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Боль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4612" y="3096000"/>
            <a:ext cx="6072230" cy="7858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 наслаждение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http://newsimg.bbc.co.uk/media/images/42802000/jpg/_42802073_aa2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52000" y="720000"/>
            <a:ext cx="3143272" cy="226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8" descr="http://stat17.privet.ru/lr/091d81558aed2546ad6146ee2544dd9c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348000" y="720000"/>
            <a:ext cx="2357454" cy="228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4" descr="http://www.lionsdenu.com/wp-content/uploads/2011/01/worst-sport-injuries12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724000" y="828000"/>
            <a:ext cx="3286148" cy="2141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4" descr="http://www.mreo.net/blog/wp-content/gallery/spor-ilginc/bs3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53907" y="4000504"/>
            <a:ext cx="382028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6" descr="http://i39.tinypic.com/xnem1u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140000" y="4000504"/>
            <a:ext cx="2716575" cy="264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http://www.itogi.ru/7-days/img/575/SPORT-jumper-25hi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000892" y="3929066"/>
            <a:ext cx="1857388" cy="2721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Классика в современной обработ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 cstate="email"/>
          <a:stretch>
            <a:fillRect/>
          </a:stretch>
        </p:blipFill>
        <p:spPr>
          <a:xfrm>
            <a:off x="807246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" grpId="0"/>
      <p:bldP spid="3" grpId="1"/>
      <p:bldP spid="10" grpId="0"/>
      <p:bldP spid="11" grpId="0"/>
      <p:bldP spid="11" grpId="1"/>
      <p:bldP spid="14" grpId="0"/>
      <p:bldP spid="14" grpId="1"/>
      <p:bldP spid="20" grpId="0"/>
      <p:bldP spid="20" grpId="1"/>
      <p:bldP spid="21" grpId="0"/>
      <p:bldP spid="21" grpId="1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86182" y="1000108"/>
            <a:ext cx="4572032" cy="7265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Спот – это жизнь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http://www.bodybuild.ru/img/kosti-igralnye-4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143116"/>
            <a:ext cx="3161163" cy="2138897"/>
          </a:xfrm>
          <a:prstGeom prst="rect">
            <a:avLst/>
          </a:prstGeom>
          <a:noFill/>
        </p:spPr>
      </p:pic>
      <p:pic>
        <p:nvPicPr>
          <p:cNvPr id="29702" name="Picture 6" descr="http://png-4.findicons.com/files/icons/1019/sport/256/basketball_bal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214290"/>
            <a:ext cx="2357454" cy="2357454"/>
          </a:xfrm>
          <a:prstGeom prst="rect">
            <a:avLst/>
          </a:prstGeom>
          <a:noFill/>
        </p:spPr>
      </p:pic>
      <p:pic>
        <p:nvPicPr>
          <p:cNvPr id="29704" name="Picture 8" descr="http://footballfan.com.ua/images/stories/news_images/mar_10/referee.gif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3538461"/>
            <a:ext cx="3000396" cy="33195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571744"/>
            <a:ext cx="4572032" cy="9408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Жизнь – игра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4572008"/>
            <a:ext cx="5500726" cy="15750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Выбирая жизнь,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 принимаешь ее правила!!!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072206"/>
            <a:ext cx="7572428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своя цель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http://www.weblancer.net/files/portfolio/4742/474295/146404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857232"/>
            <a:ext cx="3714776" cy="3436800"/>
          </a:xfrm>
          <a:prstGeom prst="rect">
            <a:avLst/>
          </a:prstGeom>
          <a:noFill/>
        </p:spPr>
      </p:pic>
      <p:pic>
        <p:nvPicPr>
          <p:cNvPr id="18436" name="Picture 4" descr="http://a.mytrend.it/finance/2013/05/461625/o.17114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285860"/>
            <a:ext cx="3786214" cy="37862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358246" cy="7265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спорте, как и в жизни, есть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свои правила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www.megastroymarket.ru/published/publicdata/MEGASTROWA/attachments/SC/products_pictures/vorotoft_i2_enl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2643182"/>
            <a:ext cx="4286280" cy="3514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596" y="2571744"/>
            <a:ext cx="8501122" cy="1857388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Средства достижения цели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900igr.net/data/chelovek/Sportivnye-snarjady.files/0004-006-Futbolnyj-mjach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AFB"/>
              </a:clrFrom>
              <a:clrTo>
                <a:srgbClr val="FE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857232"/>
            <a:ext cx="2214578" cy="2293269"/>
          </a:xfrm>
          <a:prstGeom prst="rect">
            <a:avLst/>
          </a:prstGeom>
          <a:noFill/>
        </p:spPr>
      </p:pic>
      <p:pic>
        <p:nvPicPr>
          <p:cNvPr id="10" name="Picture 4" descr="http://www.sololady.com/images/travel/skis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1" y="571480"/>
            <a:ext cx="3714776" cy="2653411"/>
          </a:xfrm>
          <a:prstGeom prst="rect">
            <a:avLst/>
          </a:prstGeom>
          <a:noFill/>
        </p:spPr>
      </p:pic>
      <p:pic>
        <p:nvPicPr>
          <p:cNvPr id="11" name="Picture 6" descr="http://www.marketbasket.ru/published/publicdata/U183179/attachments/SC/products_pictures/%D0%A0%D0%90%D0%9A%D0%95%D0%A2%D0%9A%D0%90%2087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571480"/>
            <a:ext cx="3995643" cy="2357430"/>
          </a:xfrm>
          <a:prstGeom prst="rect">
            <a:avLst/>
          </a:prstGeom>
          <a:noFill/>
        </p:spPr>
      </p:pic>
      <p:pic>
        <p:nvPicPr>
          <p:cNvPr id="12" name="Picture 8" descr="http://toytoyukraine.com/images/product/safsof/HK70-02S/HK70-02S-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000108"/>
            <a:ext cx="2928926" cy="1770373"/>
          </a:xfrm>
          <a:prstGeom prst="rect">
            <a:avLst/>
          </a:prstGeom>
          <a:noFill/>
        </p:spPr>
      </p:pic>
      <p:pic>
        <p:nvPicPr>
          <p:cNvPr id="13" name="Picture 10" descr="http://brain-ec.ru/wp-content/uploads/2012/11/0_6f473_8d7508a4_L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4714884"/>
            <a:ext cx="3468712" cy="1643074"/>
          </a:xfrm>
          <a:prstGeom prst="rect">
            <a:avLst/>
          </a:prstGeom>
          <a:noFill/>
        </p:spPr>
      </p:pic>
      <p:pic>
        <p:nvPicPr>
          <p:cNvPr id="14" name="Picture 12" descr="http://speed-toys.ru/images/Download/tvorchestvo-art-of-smile-buddha-680x506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643314"/>
            <a:ext cx="4214842" cy="2941949"/>
          </a:xfrm>
          <a:prstGeom prst="rect">
            <a:avLst/>
          </a:prstGeom>
          <a:noFill/>
        </p:spPr>
      </p:pic>
      <p:pic>
        <p:nvPicPr>
          <p:cNvPr id="15" name="Picture 16" descr="http://www.adpic.de/data/picture/detail/email_250244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83055"/>
            <a:ext cx="2571768" cy="3108223"/>
          </a:xfrm>
          <a:prstGeom prst="ellipse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71802" y="928670"/>
            <a:ext cx="5857916" cy="5000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выбор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" descr="http://forum.isnet.ru/files/m39xd_196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357298"/>
            <a:ext cx="1392341" cy="2290626"/>
          </a:xfrm>
          <a:prstGeom prst="rect">
            <a:avLst/>
          </a:prstGeom>
          <a:noFill/>
        </p:spPr>
      </p:pic>
      <p:pic>
        <p:nvPicPr>
          <p:cNvPr id="18" name="Picture 8" descr="http://2krota.ru/uploads/posts/2008-12/thumbs/1230288932_3D-Character-%2822%29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0728" flipH="1">
            <a:off x="3121773" y="1528963"/>
            <a:ext cx="2880607" cy="212378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85720" y="3786190"/>
            <a:ext cx="6215106" cy="5000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решение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 descr="http://www.football-world.ru/images/Uroki/F102.GIF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585" b="5836"/>
          <a:stretch>
            <a:fillRect/>
          </a:stretch>
        </p:blipFill>
        <p:spPr bwMode="auto">
          <a:xfrm>
            <a:off x="3214678" y="4500570"/>
            <a:ext cx="2714644" cy="2127694"/>
          </a:xfrm>
          <a:prstGeom prst="rect">
            <a:avLst/>
          </a:prstGeom>
          <a:noFill/>
        </p:spPr>
      </p:pic>
      <p:pic>
        <p:nvPicPr>
          <p:cNvPr id="21" name="Picture 6" descr="http://www.beyondstrengthperformance.com/wp-content/uploads/2011/07/LightbulbIdea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771878"/>
            <a:ext cx="1928826" cy="30861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6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  <p:bldP spid="8" grpId="1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6572296" cy="107157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Движение – это путь к своей цели!!!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929198"/>
            <a:ext cx="6143668" cy="157163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правильности решения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зависит твоя жизнь 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678" y="2714620"/>
            <a:ext cx="5715040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 цели – зависит  твое решение 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http://a.mytrend.it/finance/2013/05/461625/o.17114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214422"/>
            <a:ext cx="3143272" cy="3143273"/>
          </a:xfrm>
          <a:prstGeom prst="rect">
            <a:avLst/>
          </a:prstGeom>
          <a:noFill/>
        </p:spPr>
      </p:pic>
      <p:pic>
        <p:nvPicPr>
          <p:cNvPr id="8" name="Picture 16" descr="http://www.adpic.de/data/picture/detail/email_25024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-214338"/>
            <a:ext cx="2428892" cy="2935544"/>
          </a:xfrm>
          <a:prstGeom prst="ellipse">
            <a:avLst/>
          </a:prstGeom>
          <a:noFill/>
        </p:spPr>
      </p:pic>
      <p:pic>
        <p:nvPicPr>
          <p:cNvPr id="24578" name="Picture 2" descr="http://detsad5.ucoz.ru/kybok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3643314"/>
            <a:ext cx="2971811" cy="27494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929618" cy="8693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спорте, как и в жизни, ты не один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3143248"/>
            <a:ext cx="7358114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Ты индивидуальность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s49.radikal.ru/i125/1012/81/6327c82c60e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857232"/>
            <a:ext cx="1925868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50" name="Picture 6" descr="http://img0.liveinternet.ru/images/attach/c/4/79/873/79873582_large_tC3AAnis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1071546"/>
            <a:ext cx="1571636" cy="2087995"/>
          </a:xfrm>
          <a:prstGeom prst="rect">
            <a:avLst/>
          </a:prstGeom>
          <a:noFill/>
        </p:spPr>
      </p:pic>
      <p:pic>
        <p:nvPicPr>
          <p:cNvPr id="31758" name="Picture 14" descr="http://z1.d.sdska.ru/2-z1-f93fd97c-c308-4682-af0e-b2f4623c249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785794"/>
            <a:ext cx="2143140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80000" y="6336000"/>
            <a:ext cx="4071966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команда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www.origo.hu/i/1105/20110522ramzankad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714752"/>
            <a:ext cx="3929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://www.san-fernando.com/images/uploads/Equipo-Humano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28" y="3714752"/>
            <a:ext cx="3286147" cy="235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000232" y="1000108"/>
            <a:ext cx="5429288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дружба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http://img.thesun.co.uk/multimedia/archive/00789/manu12_666x450_789754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43042" y="1500174"/>
            <a:ext cx="241047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http://www.photl.com/images/photos/2012/05/29/1039/wm388317tt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1500174"/>
            <a:ext cx="279990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2143108" y="3744000"/>
            <a:ext cx="5214974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 конкуренция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http://image.newsru.com/pict/id/large/1448366_20120217134506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596" y="4240950"/>
            <a:ext cx="3786214" cy="240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sumqayitxeber.com/wp-content/uploads/2013/01/Competition-11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429124" y="4214818"/>
            <a:ext cx="4214842" cy="245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428728" y="5857892"/>
            <a:ext cx="6643734" cy="7143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Есть своя поддержка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://www.sovsport.ru/s/blog/f/2565.jpg?t=135214598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85720" y="1857364"/>
            <a:ext cx="4357718" cy="290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4" descr="http://mediasubs.ru/group/uploads/ka/kak-stat-krasivoj-i-uspeshnoj/image2/ZjIzNDMtM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857752" y="1857364"/>
            <a:ext cx="3857652" cy="289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3" grpId="0"/>
      <p:bldP spid="13" grpId="1"/>
      <p:bldP spid="16" grpId="0"/>
      <p:bldP spid="16" grpId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7143800" cy="6550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спорте, как и в жизни, ты кому-то нужен!!!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://img.rufox.ru/files/big2/5123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125123"/>
            <a:ext cx="7215238" cy="54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929618" cy="6550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спорте, как и в жизни, есть место эмоциям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www.sunshinefm.hu/data/news/553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928671"/>
            <a:ext cx="27876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1571612"/>
            <a:ext cx="3286148" cy="642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Радость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upstarthr.com/wp-content/uploads/2013/07/happy-workers-166x25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1000108"/>
            <a:ext cx="1294596" cy="189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3357562"/>
            <a:ext cx="3929090" cy="5715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разочарование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libertatea.ro/typo3temp/pics/4314-227483-mutuuu2_d5f83f1e1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2" y="2928934"/>
            <a:ext cx="25694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://dic.academic.ru/pictures/wiki/files/83/Solitudin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2911075"/>
            <a:ext cx="1905015" cy="180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786314" y="5357826"/>
            <a:ext cx="3929090" cy="6429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адреналин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mlm-leysan.ru/wp-content/uploads/2012/08/000632800128273717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4286256"/>
            <a:ext cx="3857652" cy="241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43042" y="785794"/>
            <a:ext cx="6929486" cy="428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сосредоточенность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http://realztenisfanz.files.wordpress.com/2010/06/b29313c183175ccb4ae67c29ab3d8f4e-getty-tennis-gbr-wimbledon.jpg?w=60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42976" y="1285860"/>
            <a:ext cx="3286148" cy="243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s54.radikal.ru/i144/1204/f2/36c59fd1498c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72000" y="1285860"/>
            <a:ext cx="3057567" cy="239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285984" y="3786190"/>
            <a:ext cx="5214974" cy="3571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изнеможение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http://www.sports.ru/images/object_8.1345654292.8932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14414" y="4383849"/>
            <a:ext cx="2928958" cy="247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http://www.stihi.ru/pics/2013/03/07/116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00562" y="4364911"/>
            <a:ext cx="3929058" cy="249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10" grpId="0"/>
      <p:bldP spid="10" grpId="1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4418/77128436.193/0_629c9_873a3c37_X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A64D"/>
              </a:clrFrom>
              <a:clrTo>
                <a:srgbClr val="FEA64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6429420" cy="583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спорте, как и в жизни, есть эмоции!!!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3143248"/>
            <a:ext cx="6143668" cy="583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Эмоции – борьба с самим собой!!!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29698" name="Picture 2" descr="http://www.rtkorr.com/imgs-news/author/2010/12/5/276131458084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928670"/>
            <a:ext cx="296257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xa-xa.org/uploads/posts/15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000" y="1643050"/>
            <a:ext cx="2571736" cy="325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www.ajansspor.com/galeri/resimler/626A5F61675F6361616A5162626B666A6B6567939F8780A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3781113"/>
            <a:ext cx="3111755" cy="214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500702"/>
            <a:ext cx="5786478" cy="797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Побеждает только сильный духом!!!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Click="0" advTm="1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233</Words>
  <Application>Microsoft Office PowerPoint</Application>
  <PresentationFormat>Экран (4:3)</PresentationFormat>
  <Paragraphs>62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50</cp:revision>
  <dcterms:modified xsi:type="dcterms:W3CDTF">2014-03-29T15:14:14Z</dcterms:modified>
</cp:coreProperties>
</file>