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0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039" algn="l" defTabSz="9140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077" algn="l" defTabSz="9140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116" algn="l" defTabSz="9140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155" algn="l" defTabSz="9140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192" algn="l" defTabSz="9140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232" algn="l" defTabSz="9140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271" algn="l" defTabSz="9140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308" algn="l" defTabSz="9140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4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1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1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2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2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mb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3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0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1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1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19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2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2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3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39" indent="0">
              <a:buNone/>
              <a:defRPr sz="2000" b="1"/>
            </a:lvl2pPr>
            <a:lvl3pPr marL="914077" indent="0">
              <a:buNone/>
              <a:defRPr sz="1800" b="1"/>
            </a:lvl3pPr>
            <a:lvl4pPr marL="1371116" indent="0">
              <a:buNone/>
              <a:defRPr sz="1600" b="1"/>
            </a:lvl4pPr>
            <a:lvl5pPr marL="1828155" indent="0">
              <a:buNone/>
              <a:defRPr sz="1600" b="1"/>
            </a:lvl5pPr>
            <a:lvl6pPr marL="2285192" indent="0">
              <a:buNone/>
              <a:defRPr sz="1600" b="1"/>
            </a:lvl6pPr>
            <a:lvl7pPr marL="2742232" indent="0">
              <a:buNone/>
              <a:defRPr sz="1600" b="1"/>
            </a:lvl7pPr>
            <a:lvl8pPr marL="3199271" indent="0">
              <a:buNone/>
              <a:defRPr sz="1600" b="1"/>
            </a:lvl8pPr>
            <a:lvl9pPr marL="365630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39" indent="0">
              <a:buNone/>
              <a:defRPr sz="2000" b="1"/>
            </a:lvl2pPr>
            <a:lvl3pPr marL="914077" indent="0">
              <a:buNone/>
              <a:defRPr sz="1800" b="1"/>
            </a:lvl3pPr>
            <a:lvl4pPr marL="1371116" indent="0">
              <a:buNone/>
              <a:defRPr sz="1600" b="1"/>
            </a:lvl4pPr>
            <a:lvl5pPr marL="1828155" indent="0">
              <a:buNone/>
              <a:defRPr sz="1600" b="1"/>
            </a:lvl5pPr>
            <a:lvl6pPr marL="2285192" indent="0">
              <a:buNone/>
              <a:defRPr sz="1600" b="1"/>
            </a:lvl6pPr>
            <a:lvl7pPr marL="2742232" indent="0">
              <a:buNone/>
              <a:defRPr sz="1600" b="1"/>
            </a:lvl7pPr>
            <a:lvl8pPr marL="3199271" indent="0">
              <a:buNone/>
              <a:defRPr sz="1600" b="1"/>
            </a:lvl8pPr>
            <a:lvl9pPr marL="365630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39" indent="0">
              <a:buNone/>
              <a:defRPr sz="1200"/>
            </a:lvl2pPr>
            <a:lvl3pPr marL="914077" indent="0">
              <a:buNone/>
              <a:defRPr sz="1000"/>
            </a:lvl3pPr>
            <a:lvl4pPr marL="1371116" indent="0">
              <a:buNone/>
              <a:defRPr sz="900"/>
            </a:lvl4pPr>
            <a:lvl5pPr marL="1828155" indent="0">
              <a:buNone/>
              <a:defRPr sz="900"/>
            </a:lvl5pPr>
            <a:lvl6pPr marL="2285192" indent="0">
              <a:buNone/>
              <a:defRPr sz="900"/>
            </a:lvl6pPr>
            <a:lvl7pPr marL="2742232" indent="0">
              <a:buNone/>
              <a:defRPr sz="900"/>
            </a:lvl7pPr>
            <a:lvl8pPr marL="3199271" indent="0">
              <a:buNone/>
              <a:defRPr sz="900"/>
            </a:lvl8pPr>
            <a:lvl9pPr marL="365630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39" indent="0">
              <a:buNone/>
              <a:defRPr sz="2800"/>
            </a:lvl2pPr>
            <a:lvl3pPr marL="914077" indent="0">
              <a:buNone/>
              <a:defRPr sz="2400"/>
            </a:lvl3pPr>
            <a:lvl4pPr marL="1371116" indent="0">
              <a:buNone/>
              <a:defRPr sz="2000"/>
            </a:lvl4pPr>
            <a:lvl5pPr marL="1828155" indent="0">
              <a:buNone/>
              <a:defRPr sz="2000"/>
            </a:lvl5pPr>
            <a:lvl6pPr marL="2285192" indent="0">
              <a:buNone/>
              <a:defRPr sz="2000"/>
            </a:lvl6pPr>
            <a:lvl7pPr marL="2742232" indent="0">
              <a:buNone/>
              <a:defRPr sz="2000"/>
            </a:lvl7pPr>
            <a:lvl8pPr marL="3199271" indent="0">
              <a:buNone/>
              <a:defRPr sz="2000"/>
            </a:lvl8pPr>
            <a:lvl9pPr marL="3656308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39" indent="0">
              <a:buNone/>
              <a:defRPr sz="1200"/>
            </a:lvl2pPr>
            <a:lvl3pPr marL="914077" indent="0">
              <a:buNone/>
              <a:defRPr sz="1000"/>
            </a:lvl3pPr>
            <a:lvl4pPr marL="1371116" indent="0">
              <a:buNone/>
              <a:defRPr sz="900"/>
            </a:lvl4pPr>
            <a:lvl5pPr marL="1828155" indent="0">
              <a:buNone/>
              <a:defRPr sz="900"/>
            </a:lvl5pPr>
            <a:lvl6pPr marL="2285192" indent="0">
              <a:buNone/>
              <a:defRPr sz="900"/>
            </a:lvl6pPr>
            <a:lvl7pPr marL="2742232" indent="0">
              <a:buNone/>
              <a:defRPr sz="900"/>
            </a:lvl7pPr>
            <a:lvl8pPr marL="3199271" indent="0">
              <a:buNone/>
              <a:defRPr sz="900"/>
            </a:lvl8pPr>
            <a:lvl9pPr marL="365630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mb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08" tIns="45704" rIns="91408" bIns="45704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08" tIns="45704" rIns="91408" bIns="45704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52"/>
            <a:ext cx="2133600" cy="365125"/>
          </a:xfrm>
          <a:prstGeom prst="rect">
            <a:avLst/>
          </a:prstGeom>
        </p:spPr>
        <p:txBody>
          <a:bodyPr vert="horz" lIns="91408" tIns="45704" rIns="91408" bIns="4570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2" y="6356352"/>
            <a:ext cx="2895600" cy="365125"/>
          </a:xfrm>
          <a:prstGeom prst="rect">
            <a:avLst/>
          </a:prstGeom>
        </p:spPr>
        <p:txBody>
          <a:bodyPr vert="horz" lIns="91408" tIns="45704" rIns="91408" bIns="4570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08" tIns="45704" rIns="91408" bIns="4570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mb/>
  </p:transition>
  <p:txStyles>
    <p:titleStyle>
      <a:lvl1pPr algn="ctr" defTabSz="91407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78" indent="-342778" algn="l" defTabSz="91407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688" indent="-285650" algn="l" defTabSz="914077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597" indent="-228519" algn="l" defTabSz="91407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635" indent="-228519" algn="l" defTabSz="91407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674" indent="-228519" algn="l" defTabSz="91407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713" indent="-228519" algn="l" defTabSz="9140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750" indent="-228519" algn="l" defTabSz="9140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790" indent="-228519" algn="l" defTabSz="9140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829" indent="-228519" algn="l" defTabSz="9140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39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77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16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55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92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232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271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308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285852" y="1500175"/>
            <a:ext cx="6500858" cy="1491281"/>
          </a:xfrm>
          <a:prstGeom prst="rect">
            <a:avLst/>
          </a:prstGeom>
          <a:noFill/>
        </p:spPr>
        <p:txBody>
          <a:bodyPr wrap="square" lIns="91408" tIns="45704" rIns="91408" bIns="45704" rtlCol="0">
            <a:spAutoFit/>
          </a:bodyPr>
          <a:lstStyle/>
          <a:p>
            <a:pPr algn="ctr"/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entury Gothic" pitchFamily="34" charset="0"/>
              </a:rPr>
              <a:t>Здоровье начинается в семье</a:t>
            </a:r>
            <a:endParaRPr lang="ru-RU" sz="4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  <a:latin typeface="Century Gothic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86381" y="3429001"/>
            <a:ext cx="3571900" cy="2246737"/>
          </a:xfrm>
          <a:prstGeom prst="rect">
            <a:avLst/>
          </a:prstGeom>
          <a:noFill/>
        </p:spPr>
        <p:txBody>
          <a:bodyPr wrap="square" lIns="91408" tIns="45704" rIns="91408" bIns="45704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Century Gothic" pitchFamily="34" charset="0"/>
              </a:rPr>
              <a:t>Выполнили: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Century Gothic" pitchFamily="34" charset="0"/>
              </a:rPr>
              <a:t>Блудов Даниил, </a:t>
            </a:r>
            <a:endParaRPr lang="en-US" sz="2800" dirty="0" smtClean="0">
              <a:solidFill>
                <a:srgbClr val="002060"/>
              </a:solidFill>
              <a:latin typeface="Century Gothic" pitchFamily="34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Century Gothic" pitchFamily="34" charset="0"/>
              </a:rPr>
              <a:t>ученик 1 Б класса,</a:t>
            </a:r>
          </a:p>
          <a:p>
            <a:r>
              <a:rPr lang="ru-RU" sz="2800" dirty="0" err="1" smtClean="0">
                <a:solidFill>
                  <a:srgbClr val="002060"/>
                </a:solidFill>
                <a:latin typeface="Century Gothic" pitchFamily="34" charset="0"/>
              </a:rPr>
              <a:t>Блудова</a:t>
            </a:r>
            <a:r>
              <a:rPr lang="ru-RU" sz="2800" dirty="0" smtClean="0">
                <a:solidFill>
                  <a:srgbClr val="002060"/>
                </a:solidFill>
                <a:latin typeface="Century Gothic" pitchFamily="34" charset="0"/>
              </a:rPr>
              <a:t> Светлана Игоревна, мама</a:t>
            </a:r>
            <a:endParaRPr lang="ru-RU" sz="2800" dirty="0">
              <a:solidFill>
                <a:srgbClr val="002060"/>
              </a:solidFill>
              <a:latin typeface="Century Gothic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43042" y="500044"/>
            <a:ext cx="6715172" cy="646298"/>
          </a:xfrm>
          <a:prstGeom prst="rect">
            <a:avLst/>
          </a:prstGeom>
          <a:noFill/>
        </p:spPr>
        <p:txBody>
          <a:bodyPr wrap="square" lIns="91408" tIns="45704" rIns="91408" bIns="45704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Муниципальное общеобразовательное учреждение «Средняя образовательная школа № 6»</a:t>
            </a:r>
            <a:endParaRPr lang="ru-RU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8" name="Рисунок 7" descr="976212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85722" y="3022505"/>
            <a:ext cx="4714908" cy="3324010"/>
          </a:xfrm>
          <a:prstGeom prst="cloud">
            <a:avLst/>
          </a:prstGeom>
        </p:spPr>
      </p:pic>
    </p:spTree>
  </p:cSld>
  <p:clrMapOvr>
    <a:masterClrMapping/>
  </p:clrMapOvr>
  <p:transition spd="slow" advClick="0" advTm="6000">
    <p:comb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14283" y="214291"/>
            <a:ext cx="8715404" cy="597749"/>
          </a:xfrm>
          <a:prstGeom prst="rect">
            <a:avLst/>
          </a:prstGeom>
          <a:noFill/>
        </p:spPr>
        <p:txBody>
          <a:bodyPr wrap="square" lIns="104288" tIns="52144" rIns="104288" bIns="52144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Century Gothic" pitchFamily="34" charset="0"/>
              </a:rPr>
              <a:t>Здравствуйте, меня зовут </a:t>
            </a:r>
            <a:r>
              <a:rPr lang="ru-RU" sz="3200" b="1" dirty="0" smtClean="0">
                <a:solidFill>
                  <a:srgbClr val="002060"/>
                </a:solidFill>
                <a:latin typeface="Century Gothic" pitchFamily="34" charset="0"/>
              </a:rPr>
              <a:t>Блудов Даниил</a:t>
            </a:r>
            <a:endParaRPr lang="ru-RU" sz="3200" dirty="0">
              <a:solidFill>
                <a:srgbClr val="002060"/>
              </a:solidFill>
              <a:latin typeface="Century Gothic" pitchFamily="34" charset="0"/>
            </a:endParaRPr>
          </a:p>
        </p:txBody>
      </p:sp>
      <p:pic>
        <p:nvPicPr>
          <p:cNvPr id="4" name="Рисунок 3" descr="7....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2571736" y="857233"/>
            <a:ext cx="3929090" cy="49569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714348" y="6072205"/>
            <a:ext cx="7786742" cy="536194"/>
          </a:xfrm>
          <a:prstGeom prst="rect">
            <a:avLst/>
          </a:prstGeom>
          <a:noFill/>
        </p:spPr>
        <p:txBody>
          <a:bodyPr wrap="square" lIns="104288" tIns="52144" rIns="104288" bIns="52144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Century Gothic" pitchFamily="34" charset="0"/>
              </a:rPr>
              <a:t>я </a:t>
            </a:r>
            <a:r>
              <a:rPr lang="ru-RU" sz="2800" b="1" dirty="0" smtClean="0">
                <a:solidFill>
                  <a:srgbClr val="002060"/>
                </a:solidFill>
                <a:latin typeface="Century Gothic" pitchFamily="34" charset="0"/>
              </a:rPr>
              <a:t>ученик </a:t>
            </a:r>
            <a:r>
              <a:rPr lang="ru-RU" sz="2800" dirty="0" smtClean="0">
                <a:solidFill>
                  <a:srgbClr val="002060"/>
                </a:solidFill>
                <a:latin typeface="Century Gothic" pitchFamily="34" charset="0"/>
              </a:rPr>
              <a:t>1 Б класса школы № 6 г. Тихвина</a:t>
            </a:r>
            <a:endParaRPr lang="ru-RU" sz="2800" dirty="0"/>
          </a:p>
        </p:txBody>
      </p:sp>
    </p:spTree>
  </p:cSld>
  <p:clrMapOvr>
    <a:masterClrMapping/>
  </p:clrMapOvr>
  <p:transition spd="slow" advClick="0" advTm="6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remove" nodeType="after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286116" y="0"/>
            <a:ext cx="3071834" cy="806846"/>
          </a:xfrm>
          <a:prstGeom prst="rect">
            <a:avLst/>
          </a:prstGeom>
          <a:noFill/>
        </p:spPr>
        <p:txBody>
          <a:bodyPr wrap="square" lIns="104288" tIns="52144" rIns="104288" bIns="52144" rtlCol="0">
            <a:sp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  <a:latin typeface="Century Gothic" pitchFamily="34" charset="0"/>
              </a:rPr>
              <a:t>А еще я </a:t>
            </a:r>
            <a:endParaRPr lang="ru-RU" sz="4400" b="1" dirty="0">
              <a:solidFill>
                <a:srgbClr val="7030A0"/>
              </a:solidFill>
              <a:latin typeface="Century Gothic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7620" y="3071810"/>
            <a:ext cx="1748451" cy="555610"/>
          </a:xfrm>
          <a:prstGeom prst="rect">
            <a:avLst/>
          </a:prstGeom>
          <a:noFill/>
        </p:spPr>
        <p:txBody>
          <a:bodyPr wrap="square" lIns="104288" tIns="52144" rIns="104288" bIns="52144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Century Gothic" pitchFamily="34" charset="0"/>
              </a:rPr>
              <a:t>сын</a:t>
            </a:r>
            <a:endParaRPr lang="ru-RU" sz="2800" b="1" dirty="0">
              <a:solidFill>
                <a:srgbClr val="002060"/>
              </a:solidFill>
              <a:latin typeface="Century Gothic" pitchFamily="34" charset="0"/>
            </a:endParaRPr>
          </a:p>
        </p:txBody>
      </p:sp>
      <p:pic>
        <p:nvPicPr>
          <p:cNvPr id="6" name="Рисунок 5" descr="152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357159" y="1500175"/>
            <a:ext cx="3526749" cy="44333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30042011088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5715008" y="1500175"/>
            <a:ext cx="2571768" cy="44856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3714744" y="2857496"/>
            <a:ext cx="1500198" cy="597749"/>
          </a:xfrm>
          <a:prstGeom prst="rect">
            <a:avLst/>
          </a:prstGeom>
          <a:noFill/>
        </p:spPr>
        <p:txBody>
          <a:bodyPr wrap="square" lIns="104288" tIns="52144" rIns="104288" bIns="52144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Century Gothic" pitchFamily="34" charset="0"/>
              </a:rPr>
              <a:t>внук</a:t>
            </a:r>
            <a:endParaRPr lang="ru-RU" sz="3200" b="1" dirty="0">
              <a:solidFill>
                <a:srgbClr val="002060"/>
              </a:solidFill>
              <a:latin typeface="Century Gothic" pitchFamily="34" charset="0"/>
            </a:endParaRPr>
          </a:p>
        </p:txBody>
      </p:sp>
      <p:pic>
        <p:nvPicPr>
          <p:cNvPr id="9" name="Рисунок 8" descr="97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500035" y="1857364"/>
            <a:ext cx="3393730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Image(с дедушкой Игорем)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5072067" y="1824791"/>
            <a:ext cx="3871879" cy="28186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1714480" y="5286388"/>
            <a:ext cx="2786082" cy="597749"/>
          </a:xfrm>
          <a:prstGeom prst="rect">
            <a:avLst/>
          </a:prstGeom>
          <a:noFill/>
        </p:spPr>
        <p:txBody>
          <a:bodyPr wrap="square" lIns="104288" tIns="52144" rIns="104288" bIns="52144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Century Gothic" pitchFamily="34" charset="0"/>
              </a:rPr>
              <a:t>племянник</a:t>
            </a:r>
            <a:endParaRPr lang="ru-RU" sz="3200" b="1" dirty="0">
              <a:solidFill>
                <a:srgbClr val="002060"/>
              </a:solidFill>
              <a:latin typeface="Century Gothic" pitchFamily="34" charset="0"/>
            </a:endParaRPr>
          </a:p>
        </p:txBody>
      </p:sp>
      <p:pic>
        <p:nvPicPr>
          <p:cNvPr id="12" name="Рисунок 11" descr="p1020348..jp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5715008" y="1134615"/>
            <a:ext cx="2857520" cy="46853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06012012819.jpg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357158" y="1142983"/>
            <a:ext cx="4643470" cy="41580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4071935" y="2000241"/>
            <a:ext cx="2143140" cy="597749"/>
          </a:xfrm>
          <a:prstGeom prst="rect">
            <a:avLst/>
          </a:prstGeom>
          <a:noFill/>
        </p:spPr>
        <p:txBody>
          <a:bodyPr wrap="square" lIns="104288" tIns="52144" rIns="104288" bIns="52144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Century Gothic" pitchFamily="34" charset="0"/>
              </a:rPr>
              <a:t>брат</a:t>
            </a:r>
            <a:endParaRPr lang="ru-RU" sz="3200" b="1" dirty="0">
              <a:solidFill>
                <a:srgbClr val="002060"/>
              </a:solidFill>
              <a:latin typeface="Century Gothic" pitchFamily="34" charset="0"/>
            </a:endParaRPr>
          </a:p>
        </p:txBody>
      </p:sp>
      <p:pic>
        <p:nvPicPr>
          <p:cNvPr id="15" name="Рисунок 14" descr="26022012987.jpg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571473" y="1142985"/>
            <a:ext cx="2500330" cy="49765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IMGP22.jpg"/>
          <p:cNvPicPr>
            <a:picLocks noChangeAspect="1"/>
          </p:cNvPicPr>
          <p:nvPr/>
        </p:nvPicPr>
        <p:blipFill>
          <a:blip r:embed="rId9" cstate="screen"/>
          <a:srcRect/>
          <a:stretch>
            <a:fillRect/>
          </a:stretch>
        </p:blipFill>
        <p:spPr>
          <a:xfrm>
            <a:off x="3286116" y="3143248"/>
            <a:ext cx="5473809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TextBox 16"/>
          <p:cNvSpPr txBox="1"/>
          <p:nvPr/>
        </p:nvSpPr>
        <p:spPr>
          <a:xfrm>
            <a:off x="3143240" y="1500173"/>
            <a:ext cx="5429288" cy="923314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FF0000"/>
                </a:solidFill>
                <a:latin typeface="Arial Narrow" pitchFamily="34" charset="0"/>
              </a:rPr>
              <a:t>Это моя семья!!!</a:t>
            </a:r>
            <a:endParaRPr lang="ru-RU" sz="5400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slow" advClick="0" advTm="4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" presetClass="exit" presetSubtype="0" fill="hold" grpId="1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6500"/>
                            </p:stCondLst>
                            <p:childTnLst>
                              <p:par>
                                <p:cTn id="40" presetID="1" presetClass="exit" presetSubtype="0" fill="hold" grpId="1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9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1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3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0"/>
                            </p:stCondLst>
                            <p:childTnLst>
                              <p:par>
                                <p:cTn id="59" presetID="1" presetClass="exit" presetSubtype="0" fill="hold" grpId="1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7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95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15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3500"/>
                            </p:stCondLst>
                            <p:childTnLst>
                              <p:par>
                                <p:cTn id="78" presetID="1" presetClass="exit" presetSubtype="0" fill="hold" grpId="1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6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8" grpId="0"/>
      <p:bldP spid="8" grpId="1"/>
      <p:bldP spid="11" grpId="0"/>
      <p:bldP spid="11" grpId="1"/>
      <p:bldP spid="14" grpId="0"/>
      <p:bldP spid="14" grpId="1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714348" y="214291"/>
            <a:ext cx="7602392" cy="1090191"/>
          </a:xfrm>
          <a:prstGeom prst="rect">
            <a:avLst/>
          </a:prstGeom>
          <a:noFill/>
        </p:spPr>
        <p:txBody>
          <a:bodyPr wrap="square" lIns="104288" tIns="52144" rIns="104288" bIns="52144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Century Gothic" pitchFamily="34" charset="0"/>
              </a:rPr>
              <a:t>Я хочу Вам рассказать о </a:t>
            </a:r>
            <a:r>
              <a:rPr lang="ru-RU" sz="3200" b="1" u="sng" dirty="0" smtClean="0">
                <a:solidFill>
                  <a:srgbClr val="002060"/>
                </a:solidFill>
                <a:latin typeface="Century Gothic" pitchFamily="34" charset="0"/>
              </a:rPr>
              <a:t>себе</a:t>
            </a:r>
            <a:r>
              <a:rPr lang="ru-RU" sz="3200" b="1" dirty="0" smtClean="0">
                <a:solidFill>
                  <a:srgbClr val="002060"/>
                </a:solidFill>
                <a:latin typeface="Century Gothic" pitchFamily="34" charset="0"/>
              </a:rPr>
              <a:t>, своей </a:t>
            </a:r>
            <a:r>
              <a:rPr lang="ru-RU" sz="3200" b="1" u="sng" dirty="0" smtClean="0">
                <a:solidFill>
                  <a:srgbClr val="002060"/>
                </a:solidFill>
                <a:latin typeface="Century Gothic" pitchFamily="34" charset="0"/>
              </a:rPr>
              <a:t>семье</a:t>
            </a:r>
            <a:r>
              <a:rPr lang="ru-RU" sz="3200" b="1" dirty="0" smtClean="0">
                <a:solidFill>
                  <a:srgbClr val="002060"/>
                </a:solidFill>
                <a:latin typeface="Century Gothic" pitchFamily="34" charset="0"/>
              </a:rPr>
              <a:t> и о нашей </a:t>
            </a:r>
            <a:r>
              <a:rPr lang="ru-RU" sz="3200" b="1" u="sng" dirty="0" smtClean="0">
                <a:solidFill>
                  <a:srgbClr val="002060"/>
                </a:solidFill>
                <a:latin typeface="Century Gothic" pitchFamily="34" charset="0"/>
              </a:rPr>
              <a:t>жизни</a:t>
            </a:r>
            <a:endParaRPr lang="ru-RU" sz="3200" b="1" u="sng" dirty="0">
              <a:solidFill>
                <a:srgbClr val="002060"/>
              </a:solidFill>
              <a:latin typeface="Century Gothic" pitchFamily="34" charset="0"/>
            </a:endParaRPr>
          </a:p>
        </p:txBody>
      </p:sp>
      <p:pic>
        <p:nvPicPr>
          <p:cNvPr id="4" name="Рисунок 3" descr="02052011155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571472" y="1643051"/>
            <a:ext cx="3140332" cy="3396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03112011494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5000629" y="1643051"/>
            <a:ext cx="3429024" cy="34060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71473" y="5429265"/>
            <a:ext cx="7643866" cy="584759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Century Gothic" pitchFamily="34" charset="0"/>
              </a:rPr>
              <a:t>Я веселый и очень активный</a:t>
            </a:r>
            <a:endParaRPr lang="ru-RU" sz="3200" b="1" dirty="0">
              <a:solidFill>
                <a:srgbClr val="002060"/>
              </a:solidFill>
              <a:latin typeface="Century Gothic" pitchFamily="34" charset="0"/>
            </a:endParaRPr>
          </a:p>
        </p:txBody>
      </p:sp>
      <p:pic>
        <p:nvPicPr>
          <p:cNvPr id="7" name="Рисунок 6" descr="27112011720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1857357" y="1357298"/>
            <a:ext cx="5457418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Двойные фигурные скобки 7"/>
          <p:cNvSpPr/>
          <p:nvPr/>
        </p:nvSpPr>
        <p:spPr>
          <a:xfrm>
            <a:off x="2928926" y="5500702"/>
            <a:ext cx="3714776" cy="857256"/>
          </a:xfrm>
          <a:prstGeom prst="bracePair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04288" tIns="52144" rIns="104288" bIns="52144"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214546" y="5500703"/>
            <a:ext cx="5000660" cy="1002252"/>
          </a:xfrm>
          <a:prstGeom prst="rect">
            <a:avLst/>
          </a:prstGeom>
          <a:noFill/>
        </p:spPr>
        <p:txBody>
          <a:bodyPr wrap="square" lIns="104288" tIns="52144" rIns="104288" bIns="52144" rtlCol="0">
            <a:spAutoFit/>
          </a:bodyPr>
          <a:lstStyle/>
          <a:p>
            <a:pPr algn="ctr"/>
            <a:r>
              <a:rPr lang="ru-RU" sz="2800" dirty="0" smtClean="0">
                <a:latin typeface="Century Gothic" pitchFamily="34" charset="0"/>
              </a:rPr>
              <a:t>как это посидеть спокойно?</a:t>
            </a:r>
            <a:endParaRPr lang="ru-RU" sz="2800" dirty="0">
              <a:latin typeface="Century Gothic" pitchFamily="34" charset="0"/>
            </a:endParaRPr>
          </a:p>
        </p:txBody>
      </p:sp>
      <p:pic>
        <p:nvPicPr>
          <p:cNvPr id="10" name="Рисунок 9" descr="16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1643042" y="1428736"/>
            <a:ext cx="5572164" cy="34726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2928926" y="5286389"/>
            <a:ext cx="3714776" cy="967081"/>
          </a:xfrm>
          <a:prstGeom prst="rect">
            <a:avLst/>
          </a:prstGeom>
          <a:noFill/>
        </p:spPr>
        <p:txBody>
          <a:bodyPr wrap="square" lIns="104288" tIns="52144" rIns="104288" bIns="52144" rtlCol="0">
            <a:spAutoFit/>
          </a:bodyPr>
          <a:lstStyle/>
          <a:p>
            <a:pPr algn="ctr"/>
            <a:r>
              <a:rPr lang="ru-RU" sz="2800" dirty="0" smtClean="0">
                <a:latin typeface="Century Gothic" pitchFamily="34" charset="0"/>
              </a:rPr>
              <a:t>Если постоянно</a:t>
            </a:r>
          </a:p>
          <a:p>
            <a:pPr algn="ctr"/>
            <a:r>
              <a:rPr lang="ru-RU" sz="2800" dirty="0" smtClean="0">
                <a:latin typeface="Century Gothic" pitchFamily="34" charset="0"/>
              </a:rPr>
              <a:t> куда-то тянет…</a:t>
            </a:r>
            <a:endParaRPr lang="ru-RU" sz="2800" dirty="0">
              <a:latin typeface="Century Gothic" pitchFamily="34" charset="0"/>
            </a:endParaRPr>
          </a:p>
        </p:txBody>
      </p:sp>
      <p:sp>
        <p:nvSpPr>
          <p:cNvPr id="12" name="Двойные фигурные скобки 11"/>
          <p:cNvSpPr/>
          <p:nvPr/>
        </p:nvSpPr>
        <p:spPr>
          <a:xfrm>
            <a:off x="3071802" y="5214950"/>
            <a:ext cx="3500462" cy="1071570"/>
          </a:xfrm>
          <a:prstGeom prst="bracePair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24" tIns="45712" rIns="91424" bIns="45712"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23...jp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928662" y="1571613"/>
            <a:ext cx="3357586" cy="3995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12.....jpg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5000629" y="1571613"/>
            <a:ext cx="3643338" cy="3955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/>
          <p:cNvSpPr txBox="1"/>
          <p:nvPr/>
        </p:nvSpPr>
        <p:spPr>
          <a:xfrm>
            <a:off x="1071538" y="5786454"/>
            <a:ext cx="6927110" cy="597749"/>
          </a:xfrm>
          <a:prstGeom prst="rect">
            <a:avLst/>
          </a:prstGeom>
          <a:noFill/>
        </p:spPr>
        <p:txBody>
          <a:bodyPr wrap="square" lIns="104288" tIns="52144" rIns="104288" bIns="52144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Century Gothic" pitchFamily="34" charset="0"/>
              </a:rPr>
              <a:t>Мне нравится путешествовать</a:t>
            </a:r>
            <a:endParaRPr lang="ru-RU" sz="3200" b="1" dirty="0">
              <a:solidFill>
                <a:srgbClr val="002060"/>
              </a:solidFill>
              <a:latin typeface="Century Gothic" pitchFamily="34" charset="0"/>
            </a:endParaRPr>
          </a:p>
        </p:txBody>
      </p:sp>
      <p:pic>
        <p:nvPicPr>
          <p:cNvPr id="16" name="Рисунок 15" descr="06012012823..jpg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2571736" y="1428737"/>
            <a:ext cx="3714776" cy="39619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TextBox 16"/>
          <p:cNvSpPr txBox="1"/>
          <p:nvPr/>
        </p:nvSpPr>
        <p:spPr>
          <a:xfrm>
            <a:off x="2214546" y="5715016"/>
            <a:ext cx="4286280" cy="555610"/>
          </a:xfrm>
          <a:prstGeom prst="rect">
            <a:avLst/>
          </a:prstGeom>
          <a:noFill/>
        </p:spPr>
        <p:txBody>
          <a:bodyPr wrap="square" lIns="104288" tIns="52144" rIns="104288" bIns="52144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Century Gothic" pitchFamily="34" charset="0"/>
              </a:rPr>
              <a:t>   </a:t>
            </a:r>
            <a:r>
              <a:rPr lang="ru-RU" sz="2800" dirty="0" smtClean="0">
                <a:latin typeface="Century Gothic" pitchFamily="34" charset="0"/>
              </a:rPr>
              <a:t>Жизнь на все 100%</a:t>
            </a:r>
            <a:endParaRPr lang="ru-RU" sz="2800" dirty="0">
              <a:latin typeface="Century Gothic" pitchFamily="34" charset="0"/>
            </a:endParaRPr>
          </a:p>
        </p:txBody>
      </p:sp>
      <p:sp>
        <p:nvSpPr>
          <p:cNvPr id="18" name="Двойные фигурные скобки 17"/>
          <p:cNvSpPr/>
          <p:nvPr/>
        </p:nvSpPr>
        <p:spPr>
          <a:xfrm>
            <a:off x="2357422" y="5500702"/>
            <a:ext cx="4143404" cy="857256"/>
          </a:xfrm>
          <a:prstGeom prst="bracePair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24" tIns="45712" rIns="91424" bIns="45712"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 advTm="40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50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9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1000"/>
                            </p:stCondLst>
                            <p:childTnLst>
                              <p:par>
                                <p:cTn id="53" presetID="1" presetClass="exit" presetSubtype="0" fill="hold" grpId="1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3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5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7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9500"/>
                            </p:stCondLst>
                            <p:childTnLst>
                              <p:par>
                                <p:cTn id="72" presetID="1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2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4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 animBg="1"/>
      <p:bldP spid="8" grpId="1" animBg="1"/>
      <p:bldP spid="9" grpId="0"/>
      <p:bldP spid="9" grpId="1"/>
      <p:bldP spid="11" grpId="0"/>
      <p:bldP spid="11" grpId="1"/>
      <p:bldP spid="12" grpId="0" animBg="1"/>
      <p:bldP spid="12" grpId="1" animBg="1"/>
      <p:bldP spid="15" grpId="0"/>
      <p:bldP spid="15" grpId="1"/>
      <p:bldP spid="17" grpId="0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643438" y="857232"/>
            <a:ext cx="4143372" cy="1077202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Century Gothic" pitchFamily="34" charset="0"/>
              </a:rPr>
              <a:t>Я самый обычные ребенок</a:t>
            </a:r>
            <a:endParaRPr lang="ru-RU" sz="3200" b="1" dirty="0">
              <a:solidFill>
                <a:srgbClr val="002060"/>
              </a:solidFill>
              <a:latin typeface="Century Gothic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86314" y="2571745"/>
            <a:ext cx="3714776" cy="954091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Century Gothic" pitchFamily="34" charset="0"/>
              </a:rPr>
              <a:t>хотя у меня </a:t>
            </a:r>
            <a:r>
              <a:rPr lang="ru-RU" sz="2800" b="1" u="sng" dirty="0" smtClean="0">
                <a:solidFill>
                  <a:srgbClr val="7030A0"/>
                </a:solidFill>
                <a:latin typeface="Century Gothic" pitchFamily="34" charset="0"/>
              </a:rPr>
              <a:t>сахарный диабет</a:t>
            </a:r>
            <a:endParaRPr lang="ru-RU" sz="2800" b="1" u="sng" dirty="0">
              <a:solidFill>
                <a:srgbClr val="7030A0"/>
              </a:solidFill>
              <a:latin typeface="Century Gothic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86314" y="4286258"/>
            <a:ext cx="3929090" cy="2062087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Century Gothic" pitchFamily="34" charset="0"/>
              </a:rPr>
              <a:t>это не мешает мне </a:t>
            </a:r>
            <a:r>
              <a:rPr lang="ru-RU" sz="3200" b="1" u="sng" dirty="0" smtClean="0">
                <a:solidFill>
                  <a:srgbClr val="FF0000"/>
                </a:solidFill>
                <a:latin typeface="Century Gothic" pitchFamily="34" charset="0"/>
              </a:rPr>
              <a:t>наслаждаться жизнью</a:t>
            </a:r>
            <a:endParaRPr lang="ru-RU" sz="3200" b="1" u="sng" dirty="0">
              <a:solidFill>
                <a:srgbClr val="FF0000"/>
              </a:solidFill>
              <a:latin typeface="Century Gothic" pitchFamily="34" charset="0"/>
            </a:endParaRPr>
          </a:p>
        </p:txBody>
      </p:sp>
      <p:pic>
        <p:nvPicPr>
          <p:cNvPr id="7" name="Рисунок 6" descr="SDC19766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214282" y="1643050"/>
            <a:ext cx="4243283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15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85721" y="214291"/>
            <a:ext cx="8572560" cy="936303"/>
          </a:xfrm>
          <a:prstGeom prst="rect">
            <a:avLst/>
          </a:prstGeom>
          <a:noFill/>
        </p:spPr>
        <p:txBody>
          <a:bodyPr wrap="square" lIns="104288" tIns="52144" rIns="104288" bIns="52144" rtlCol="0">
            <a:spAutoFit/>
          </a:bodyPr>
          <a:lstStyle/>
          <a:p>
            <a:pPr algn="ctr"/>
            <a:r>
              <a:rPr lang="ru-RU" sz="2700" b="1" dirty="0" smtClean="0">
                <a:solidFill>
                  <a:srgbClr val="002060"/>
                </a:solidFill>
                <a:latin typeface="Century Gothic" pitchFamily="34" charset="0"/>
              </a:rPr>
              <a:t>Я знаю как для меня важно вести </a:t>
            </a:r>
          </a:p>
          <a:p>
            <a:pPr algn="ctr"/>
            <a:r>
              <a:rPr lang="ru-RU" sz="2700" b="1" u="sng" dirty="0" smtClean="0">
                <a:solidFill>
                  <a:srgbClr val="002060"/>
                </a:solidFill>
                <a:latin typeface="Century Gothic" pitchFamily="34" charset="0"/>
              </a:rPr>
              <a:t>здоровый образ и соблюдать режим питания</a:t>
            </a:r>
            <a:endParaRPr lang="ru-RU" sz="2700" b="1" u="sng" dirty="0">
              <a:solidFill>
                <a:srgbClr val="002060"/>
              </a:solidFill>
              <a:latin typeface="Century Gothic" pitchFamily="34" charset="0"/>
            </a:endParaRPr>
          </a:p>
        </p:txBody>
      </p:sp>
      <p:pic>
        <p:nvPicPr>
          <p:cNvPr id="4" name="Рисунок 3" descr="16112011703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285721" y="1428737"/>
            <a:ext cx="3071834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06112011524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6000760" y="1428737"/>
            <a:ext cx="2786082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14112011617.jpg"/>
          <p:cNvPicPr>
            <a:picLocks noChangeAspect="1"/>
          </p:cNvPicPr>
          <p:nvPr/>
        </p:nvPicPr>
        <p:blipFill>
          <a:blip r:embed="rId4" cstate="screen">
            <a:lum bright="20000"/>
          </a:blip>
          <a:srcRect/>
          <a:stretch>
            <a:fillRect/>
          </a:stretch>
        </p:blipFill>
        <p:spPr>
          <a:xfrm>
            <a:off x="3357555" y="1428737"/>
            <a:ext cx="2643206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14112011606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2088952" y="4143381"/>
            <a:ext cx="4987999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15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endParaRPr lang="ru-RU" b="1" u="sng" dirty="0">
              <a:solidFill>
                <a:srgbClr val="002060"/>
              </a:solidFill>
              <a:latin typeface="Century Gothic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42852"/>
            <a:ext cx="8001056" cy="1090191"/>
          </a:xfrm>
          <a:prstGeom prst="rect">
            <a:avLst/>
          </a:prstGeom>
          <a:noFill/>
        </p:spPr>
        <p:txBody>
          <a:bodyPr wrap="square" lIns="104288" tIns="52144" rIns="104288" bIns="52144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Century Gothic" pitchFamily="34" charset="0"/>
              </a:rPr>
              <a:t>Мои родители понимают, как важен для меня </a:t>
            </a:r>
            <a:r>
              <a:rPr lang="ru-RU" sz="3200" b="1" u="sng" dirty="0" smtClean="0">
                <a:solidFill>
                  <a:srgbClr val="002060"/>
                </a:solidFill>
                <a:latin typeface="Century Gothic" pitchFamily="34" charset="0"/>
              </a:rPr>
              <a:t>активный образ жизни </a:t>
            </a:r>
            <a:endParaRPr lang="ru-RU" sz="3200" b="1" u="sng" dirty="0">
              <a:solidFill>
                <a:srgbClr val="002060"/>
              </a:solidFill>
              <a:latin typeface="Century Gothic" pitchFamily="34" charset="0"/>
            </a:endParaRPr>
          </a:p>
        </p:txBody>
      </p:sp>
      <p:pic>
        <p:nvPicPr>
          <p:cNvPr id="4" name="Рисунок 3" descr="23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285720" y="1500174"/>
            <a:ext cx="3357586" cy="4616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16012012866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3857621" y="1500175"/>
            <a:ext cx="4587689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07022012933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4071934" y="4071942"/>
            <a:ext cx="2428892" cy="25936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15022012974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6572265" y="4000504"/>
            <a:ext cx="1785950" cy="26459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15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endParaRPr lang="ru-RU" b="1" u="sng" dirty="0">
              <a:solidFill>
                <a:srgbClr val="002060"/>
              </a:solidFill>
              <a:latin typeface="Century Gothic" pitchFamily="34" charset="0"/>
            </a:endParaRPr>
          </a:p>
        </p:txBody>
      </p:sp>
      <p:pic>
        <p:nvPicPr>
          <p:cNvPr id="3" name="Рисунок 2" descr="24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214282" y="357165"/>
            <a:ext cx="2857793" cy="38576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71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3143240" y="357166"/>
            <a:ext cx="3365754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15..jpg"/>
          <p:cNvPicPr>
            <a:picLocks noChangeAspect="1"/>
          </p:cNvPicPr>
          <p:nvPr/>
        </p:nvPicPr>
        <p:blipFill>
          <a:blip r:embed="rId4" cstate="screen">
            <a:lum bright="10000"/>
          </a:blip>
          <a:srcRect/>
          <a:stretch>
            <a:fillRect/>
          </a:stretch>
        </p:blipFill>
        <p:spPr>
          <a:xfrm>
            <a:off x="500034" y="4198054"/>
            <a:ext cx="3786214" cy="26599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98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6643702" y="357166"/>
            <a:ext cx="2158817" cy="38311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4143372" y="4857760"/>
            <a:ext cx="47863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Century Gothic" pitchFamily="34" charset="0"/>
              </a:rPr>
              <a:t>Моя жизнь насыщена событиями</a:t>
            </a:r>
            <a:endParaRPr lang="ru-RU" sz="3200" dirty="0"/>
          </a:p>
        </p:txBody>
      </p:sp>
    </p:spTree>
  </p:cSld>
  <p:clrMapOvr>
    <a:masterClrMapping/>
  </p:clrMapOvr>
  <p:transition spd="slow" advClick="0" advTm="15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02072011185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500034" y="214290"/>
            <a:ext cx="2500330" cy="1951896"/>
          </a:xfrm>
          <a:prstGeom prst="rect">
            <a:avLst/>
          </a:prstGeom>
        </p:spPr>
      </p:pic>
      <p:pic>
        <p:nvPicPr>
          <p:cNvPr id="5" name="Рисунок 4" descr="DSC00251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3000364" y="214290"/>
            <a:ext cx="3407518" cy="1928826"/>
          </a:xfrm>
          <a:prstGeom prst="rect">
            <a:avLst/>
          </a:prstGeom>
        </p:spPr>
      </p:pic>
      <p:pic>
        <p:nvPicPr>
          <p:cNvPr id="7" name="Рисунок 6" descr="Image(парк Горького в Перми)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6357951" y="214290"/>
            <a:ext cx="2357454" cy="1928826"/>
          </a:xfrm>
          <a:prstGeom prst="rect">
            <a:avLst/>
          </a:prstGeom>
        </p:spPr>
      </p:pic>
      <p:pic>
        <p:nvPicPr>
          <p:cNvPr id="8" name="Рисунок 7" descr="p1020248.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3143241" y="2143117"/>
            <a:ext cx="2357454" cy="2749130"/>
          </a:xfrm>
          <a:prstGeom prst="rect">
            <a:avLst/>
          </a:prstGeom>
        </p:spPr>
      </p:pic>
      <p:pic>
        <p:nvPicPr>
          <p:cNvPr id="9" name="Рисунок 8" descr="p1020270.jp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5429256" y="2143116"/>
            <a:ext cx="3143272" cy="2733280"/>
          </a:xfrm>
          <a:prstGeom prst="rect">
            <a:avLst/>
          </a:prstGeom>
        </p:spPr>
      </p:pic>
      <p:pic>
        <p:nvPicPr>
          <p:cNvPr id="10" name="Рисунок 9" descr="p1020304.jpg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714348" y="2143116"/>
            <a:ext cx="2428892" cy="273250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0" y="5000636"/>
            <a:ext cx="9144000" cy="461649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entury Gothic" pitchFamily="34" charset="0"/>
              </a:rPr>
              <a:t>И рядом всегда </a:t>
            </a:r>
            <a:r>
              <a:rPr lang="ru-RU" sz="2400" b="1" u="sng" dirty="0" smtClean="0">
                <a:solidFill>
                  <a:srgbClr val="002060"/>
                </a:solidFill>
                <a:latin typeface="Century Gothic" pitchFamily="34" charset="0"/>
              </a:rPr>
              <a:t>семья</a:t>
            </a:r>
            <a:endParaRPr lang="ru-RU" sz="2400" b="1" u="sng" dirty="0">
              <a:solidFill>
                <a:srgbClr val="002060"/>
              </a:solidFill>
              <a:latin typeface="Century Gothic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57258" y="6072206"/>
            <a:ext cx="7786742" cy="584759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3200" b="1" cap="all" dirty="0" smtClean="0">
                <a:ln/>
                <a:solidFill>
                  <a:srgbClr val="0070C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entury Gothic" pitchFamily="34" charset="0"/>
              </a:rPr>
              <a:t>Здоровье начинается в семье</a:t>
            </a:r>
            <a:endParaRPr lang="ru-RU" sz="3200" b="1" cap="all" dirty="0">
              <a:ln/>
              <a:solidFill>
                <a:srgbClr val="0070C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Century Gothic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42976" y="5500702"/>
            <a:ext cx="7286677" cy="523204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  <a:latin typeface="Century Gothic" pitchFamily="34" charset="0"/>
              </a:rPr>
              <a:t>Здоровье – это гармония души и тела</a:t>
            </a:r>
            <a:endParaRPr lang="ru-RU" sz="2800" b="1" dirty="0">
              <a:solidFill>
                <a:srgbClr val="00B050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153</Words>
  <Application>Microsoft Office PowerPoint</Application>
  <PresentationFormat>Экран (4:3)</PresentationFormat>
  <Paragraphs>31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Учитель</cp:lastModifiedBy>
  <cp:revision>8</cp:revision>
  <dcterms:modified xsi:type="dcterms:W3CDTF">2013-05-29T11:50:13Z</dcterms:modified>
</cp:coreProperties>
</file>